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9" r:id="rId4"/>
    <p:sldId id="263" r:id="rId5"/>
    <p:sldId id="261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77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662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109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320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9859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58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398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3475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333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108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414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673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B339D-3A26-459F-BD87-9B9F3E8F46C0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BFB2F-8AE3-48C2-ACC6-A0E860E539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132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쿠키런</a:t>
            </a:r>
            <a:r>
              <a:rPr lang="en-US" altLang="ko-KR" dirty="0" smtClean="0"/>
              <a:t>:</a:t>
            </a:r>
            <a:r>
              <a:rPr lang="ko-KR" altLang="en-US" dirty="0" smtClean="0"/>
              <a:t>유니버스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2024. 05. </a:t>
            </a:r>
            <a:r>
              <a:rPr lang="en-US" altLang="ko-KR" dirty="0" smtClean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70754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변동 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로그라이크</a:t>
            </a:r>
            <a:r>
              <a:rPr lang="ko-KR" altLang="en-US" dirty="0" smtClean="0"/>
              <a:t> 형태를 </a:t>
            </a:r>
            <a:r>
              <a:rPr lang="ko-KR" altLang="en-US" dirty="0" err="1" smtClean="0"/>
              <a:t>최후반에</a:t>
            </a:r>
            <a:r>
              <a:rPr lang="ko-KR" altLang="en-US" dirty="0" smtClean="0"/>
              <a:t> 적용</a:t>
            </a:r>
            <a:endParaRPr lang="en-US" altLang="ko-KR" dirty="0" smtClean="0"/>
          </a:p>
          <a:p>
            <a:r>
              <a:rPr lang="ko-KR" altLang="en-US" dirty="0" smtClean="0"/>
              <a:t>전투 형태는 플래시게임 전쟁 시대와 같은 형태로 제작</a:t>
            </a:r>
            <a:endParaRPr lang="en-US" altLang="ko-KR" dirty="0" smtClean="0"/>
          </a:p>
          <a:p>
            <a:r>
              <a:rPr lang="ko-KR" altLang="en-US" dirty="0" smtClean="0"/>
              <a:t>쿠키 스킬 사용 배제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694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제작 상황</a:t>
            </a:r>
            <a:endParaRPr lang="ko-KR" altLang="en-US" dirty="0"/>
          </a:p>
        </p:txBody>
      </p:sp>
      <p:pic>
        <p:nvPicPr>
          <p:cNvPr id="4" name="[ CookieRun _ Universe ] 2024-05-17 16-47-5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1225" y="1825625"/>
            <a:ext cx="10369550" cy="4351338"/>
          </a:xfrm>
        </p:spPr>
      </p:pic>
    </p:spTree>
    <p:extLst>
      <p:ext uri="{BB962C8B-B14F-4D97-AF65-F5344CB8AC3E}">
        <p14:creationId xmlns:p14="http://schemas.microsoft.com/office/powerpoint/2010/main" val="7455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제작 상황</a:t>
            </a:r>
            <a:endParaRPr lang="ko-KR" altLang="en-US" dirty="0"/>
          </a:p>
        </p:txBody>
      </p:sp>
      <p:pic>
        <p:nvPicPr>
          <p:cNvPr id="5" name="[ CookieRun _ Universe ] 2024-05-21 17-07-4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969816"/>
            <a:ext cx="10515600" cy="3355975"/>
          </a:xfrm>
        </p:spPr>
      </p:pic>
    </p:spTree>
    <p:extLst>
      <p:ext uri="{BB962C8B-B14F-4D97-AF65-F5344CB8AC3E}">
        <p14:creationId xmlns:p14="http://schemas.microsoft.com/office/powerpoint/2010/main" val="3003009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다음 주차 목표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쿠키 소환 구현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키보드 </a:t>
            </a:r>
            <a:r>
              <a:rPr lang="ko-KR" altLang="en-US" sz="2000" dirty="0" err="1" smtClean="0"/>
              <a:t>숫자키</a:t>
            </a:r>
            <a:r>
              <a:rPr lang="en-US" altLang="ko-KR" sz="2000" dirty="0" smtClean="0"/>
              <a:t>) =&gt; </a:t>
            </a:r>
            <a:r>
              <a:rPr lang="ko-KR" altLang="en-US" sz="2000" dirty="0" smtClean="0"/>
              <a:t>진행중 </a:t>
            </a:r>
            <a:r>
              <a:rPr lang="en-US" altLang="ko-KR" sz="2000" dirty="0" smtClean="0"/>
              <a:t>(class)</a:t>
            </a:r>
            <a:endParaRPr lang="en-US" altLang="ko-KR" sz="2000" dirty="0" smtClean="0"/>
          </a:p>
          <a:p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</a:rPr>
              <a:t>아군 측 타워 구현</a:t>
            </a:r>
            <a:endParaRPr lang="en-US" altLang="ko-KR" sz="2000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ko-KR" altLang="en-US" sz="2000" dirty="0" smtClean="0"/>
              <a:t>보스 측 </a:t>
            </a:r>
            <a:r>
              <a:rPr lang="ko-KR" altLang="en-US" sz="2000" dirty="0" err="1" smtClean="0"/>
              <a:t>몹</a:t>
            </a:r>
            <a:r>
              <a:rPr lang="ko-KR" altLang="en-US" sz="2000" dirty="0" smtClean="0"/>
              <a:t> 소환 구현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자동</a:t>
            </a:r>
            <a:r>
              <a:rPr lang="en-US" altLang="ko-KR" sz="2000" dirty="0" smtClean="0"/>
              <a:t>)</a:t>
            </a:r>
          </a:p>
          <a:p>
            <a:r>
              <a:rPr lang="ko-KR" altLang="en-US" sz="2000" dirty="0" smtClean="0"/>
              <a:t>코스트 시스템 구현 </a:t>
            </a:r>
            <a:r>
              <a:rPr lang="en-US" altLang="ko-KR" sz="2000" dirty="0" smtClean="0"/>
              <a:t>(</a:t>
            </a:r>
            <a:r>
              <a:rPr lang="ko-KR" altLang="en-US" sz="2000" dirty="0" err="1" smtClean="0"/>
              <a:t>팔라독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전쟁시대</a:t>
            </a:r>
            <a:r>
              <a:rPr lang="ko-KR" altLang="en-US" sz="2000" dirty="0" smtClean="0"/>
              <a:t> 등과 비슷하게</a:t>
            </a:r>
            <a:r>
              <a:rPr lang="en-US" altLang="ko-KR" sz="2000" dirty="0" smtClean="0"/>
              <a:t>)</a:t>
            </a:r>
          </a:p>
          <a:p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</a:rPr>
              <a:t>코스트 </a:t>
            </a: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</a:rPr>
              <a:t>UI </a:t>
            </a:r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</a:rPr>
              <a:t>구현 </a:t>
            </a: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ko-KR" altLang="en-US" sz="2000" dirty="0" smtClean="0">
                <a:solidFill>
                  <a:schemeClr val="bg1">
                    <a:lumMod val="75000"/>
                  </a:schemeClr>
                </a:solidFill>
              </a:rPr>
              <a:t>화면의 세로 크기를 확장하여 구현</a:t>
            </a:r>
            <a:r>
              <a:rPr lang="en-US" altLang="ko-KR" sz="2000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US" altLang="ko-KR" sz="2000" dirty="0" smtClean="0"/>
          </a:p>
          <a:p>
            <a:r>
              <a:rPr lang="en-US" altLang="ko-KR" sz="2000" dirty="0" smtClean="0"/>
              <a:t>(</a:t>
            </a:r>
            <a:r>
              <a:rPr lang="ko-KR" altLang="en-US" sz="2000" dirty="0" smtClean="0"/>
              <a:t>공격 </a:t>
            </a:r>
            <a:r>
              <a:rPr lang="ko-KR" altLang="en-US" sz="2000" dirty="0" err="1" smtClean="0"/>
              <a:t>로직</a:t>
            </a:r>
            <a:r>
              <a:rPr lang="ko-KR" altLang="en-US" sz="2000" dirty="0" smtClean="0"/>
              <a:t> 구현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사거리 안에 있을 시 자동으로 </a:t>
            </a:r>
            <a:r>
              <a:rPr lang="en-US" altLang="ko-KR" sz="2000" dirty="0" smtClean="0"/>
              <a:t>Attack </a:t>
            </a:r>
            <a:r>
              <a:rPr lang="ko-KR" altLang="en-US" sz="2000" dirty="0" smtClean="0"/>
              <a:t>모션</a:t>
            </a:r>
            <a:r>
              <a:rPr lang="en-US" altLang="ko-KR" sz="2000" dirty="0" smtClean="0"/>
              <a:t>)</a:t>
            </a:r>
          </a:p>
          <a:p>
            <a:r>
              <a:rPr lang="en-US" altLang="ko-KR" sz="2000" dirty="0" smtClean="0"/>
              <a:t>(</a:t>
            </a:r>
            <a:r>
              <a:rPr lang="ko-KR" altLang="en-US" sz="2000" dirty="0" smtClean="0"/>
              <a:t>체력 </a:t>
            </a:r>
            <a:r>
              <a:rPr lang="ko-KR" altLang="en-US" sz="2000" dirty="0" err="1" smtClean="0"/>
              <a:t>로직</a:t>
            </a:r>
            <a:r>
              <a:rPr lang="ko-KR" altLang="en-US" sz="2000" dirty="0" smtClean="0"/>
              <a:t> 구현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쿠키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몹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아군 타워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보스 체력 및 체력 </a:t>
            </a:r>
            <a:r>
              <a:rPr lang="en-US" altLang="ko-KR" sz="2000" dirty="0" smtClean="0"/>
              <a:t>0</a:t>
            </a:r>
            <a:r>
              <a:rPr lang="ko-KR" altLang="en-US" sz="2000" dirty="0" err="1" smtClean="0"/>
              <a:t>으로</a:t>
            </a:r>
            <a:r>
              <a:rPr lang="ko-KR" altLang="en-US" sz="2000" dirty="0" smtClean="0"/>
              <a:t> 감소 시에 </a:t>
            </a:r>
            <a:r>
              <a:rPr lang="en-US" altLang="ko-KR" sz="2000" dirty="0" smtClean="0"/>
              <a:t>Faint </a:t>
            </a:r>
            <a:r>
              <a:rPr lang="ko-KR" altLang="en-US" sz="2000" dirty="0" smtClean="0"/>
              <a:t>모션</a:t>
            </a:r>
            <a:r>
              <a:rPr lang="en-US" altLang="ko-KR" sz="20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0018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113</Words>
  <Application>Microsoft Office PowerPoint</Application>
  <PresentationFormat>와이드스크린</PresentationFormat>
  <Paragraphs>17</Paragraphs>
  <Slides>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쿠키런:유니버스</vt:lpstr>
      <vt:lpstr>변동 사항</vt:lpstr>
      <vt:lpstr>제작 상황</vt:lpstr>
      <vt:lpstr>제작 상황</vt:lpstr>
      <vt:lpstr>다음 주차 목표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쿠키런:유니버스</dc:title>
  <dc:creator>admin</dc:creator>
  <cp:lastModifiedBy>admin</cp:lastModifiedBy>
  <cp:revision>9</cp:revision>
  <dcterms:created xsi:type="dcterms:W3CDTF">2024-05-17T07:38:11Z</dcterms:created>
  <dcterms:modified xsi:type="dcterms:W3CDTF">2024-05-21T08:09:19Z</dcterms:modified>
</cp:coreProperties>
</file>

<file path=docProps/thumbnail.jpeg>
</file>